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5544800" cy="3886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30" d="100"/>
          <a:sy n="30" d="100"/>
        </p:scale>
        <p:origin x="-2656" y="-1760"/>
      </p:cViewPr>
      <p:guideLst>
        <p:guide orient="horz" pos="1224"/>
        <p:guide pos="489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2" y="1207244"/>
            <a:ext cx="13213081" cy="83301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1721" y="2202180"/>
            <a:ext cx="10881360" cy="9931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11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64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269983" y="155632"/>
            <a:ext cx="3497580" cy="331586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7241" y="155632"/>
            <a:ext cx="10233660" cy="33158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3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36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933" y="2497245"/>
            <a:ext cx="13213081" cy="77184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7933" y="1647138"/>
            <a:ext cx="13213081" cy="85010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70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7241" y="906783"/>
            <a:ext cx="6865620" cy="2564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01940" y="906783"/>
            <a:ext cx="6865620" cy="2564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34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1" y="869898"/>
            <a:ext cx="6868322" cy="36253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7241" y="1232430"/>
            <a:ext cx="6868322" cy="22390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96543" y="869898"/>
            <a:ext cx="6871019" cy="36253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96543" y="1232430"/>
            <a:ext cx="6871019" cy="22390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11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799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659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7" y="154728"/>
            <a:ext cx="5114131" cy="65849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7586" y="154732"/>
            <a:ext cx="8689975" cy="331676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7" y="813226"/>
            <a:ext cx="5114131" cy="265826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172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892" y="2720340"/>
            <a:ext cx="9326880" cy="32115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6892" y="347239"/>
            <a:ext cx="9326880" cy="233172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6892" y="3041492"/>
            <a:ext cx="9326880" cy="45608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02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1" y="155628"/>
            <a:ext cx="13990320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1" y="906783"/>
            <a:ext cx="13990320" cy="25647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" y="3601936"/>
            <a:ext cx="3627120" cy="206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63C19-BABB-6B4C-BCF7-22CEE07C7D3B}" type="datetimeFigureOut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11141" y="3601936"/>
            <a:ext cx="4922520" cy="206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0440" y="3601936"/>
            <a:ext cx="3627120" cy="206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5ED40-8E68-E14B-9744-5E4E81585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87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0" y="69449"/>
            <a:ext cx="5527320" cy="3893297"/>
            <a:chOff x="3344533" y="2964702"/>
            <a:chExt cx="5527320" cy="3893297"/>
          </a:xfrm>
        </p:grpSpPr>
        <p:pic>
          <p:nvPicPr>
            <p:cNvPr id="77" name="Picture 76" descr="KilobotAngle90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2" t="43230"/>
            <a:stretch/>
          </p:blipFill>
          <p:spPr>
            <a:xfrm>
              <a:off x="3344533" y="2964702"/>
              <a:ext cx="5527320" cy="3893297"/>
            </a:xfrm>
            <a:prstGeom prst="rect">
              <a:avLst/>
            </a:prstGeom>
          </p:spPr>
        </p:pic>
        <p:cxnSp>
          <p:nvCxnSpPr>
            <p:cNvPr id="78" name="Straight Connector 77"/>
            <p:cNvCxnSpPr/>
            <p:nvPr/>
          </p:nvCxnSpPr>
          <p:spPr>
            <a:xfrm flipH="1" flipV="1">
              <a:off x="5787571" y="4481285"/>
              <a:ext cx="1088571" cy="1342572"/>
            </a:xfrm>
            <a:prstGeom prst="line">
              <a:avLst/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5787572" y="3447143"/>
              <a:ext cx="1088570" cy="1070428"/>
            </a:xfrm>
            <a:prstGeom prst="line">
              <a:avLst/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V="1">
              <a:off x="6876142" y="3447143"/>
              <a:ext cx="0" cy="237671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Arc 80"/>
            <p:cNvSpPr/>
            <p:nvPr/>
          </p:nvSpPr>
          <p:spPr>
            <a:xfrm>
              <a:off x="6282870" y="5061855"/>
              <a:ext cx="1186543" cy="1233715"/>
            </a:xfrm>
            <a:prstGeom prst="arc">
              <a:avLst>
                <a:gd name="adj1" fmla="val 13149288"/>
                <a:gd name="adj2" fmla="val 16170489"/>
              </a:avLst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470728" y="5755312"/>
              <a:ext cx="281214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Times"/>
                  <a:cs typeface="Times"/>
                </a:rPr>
                <a:t>α</a:t>
              </a:r>
              <a:r>
                <a:rPr lang="en-US" sz="6000" i="1" dirty="0" smtClean="0">
                  <a:latin typeface="Times"/>
                  <a:cs typeface="Times"/>
                </a:rPr>
                <a:t> </a:t>
              </a:r>
              <a:r>
                <a:rPr lang="en-US" sz="6000" dirty="0" smtClean="0">
                  <a:latin typeface="Times"/>
                  <a:cs typeface="Times"/>
                </a:rPr>
                <a:t> ~ 43°</a:t>
              </a:r>
              <a:endParaRPr lang="en-US" sz="6000" dirty="0">
                <a:latin typeface="Times"/>
                <a:cs typeface="Times"/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10906771" y="69449"/>
            <a:ext cx="4803069" cy="3900135"/>
            <a:chOff x="16797389" y="2669533"/>
            <a:chExt cx="4803069" cy="3900135"/>
          </a:xfrm>
        </p:grpSpPr>
        <p:pic>
          <p:nvPicPr>
            <p:cNvPr id="84" name="Picture 83" descr="Kilobot45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67" t="38661" r="4442" b="4467"/>
            <a:stretch/>
          </p:blipFill>
          <p:spPr>
            <a:xfrm>
              <a:off x="16797458" y="2669533"/>
              <a:ext cx="4803000" cy="3900135"/>
            </a:xfrm>
            <a:prstGeom prst="rect">
              <a:avLst/>
            </a:prstGeom>
          </p:spPr>
        </p:pic>
        <p:cxnSp>
          <p:nvCxnSpPr>
            <p:cNvPr id="85" name="Straight Connector 84"/>
            <p:cNvCxnSpPr/>
            <p:nvPr/>
          </p:nvCxnSpPr>
          <p:spPr>
            <a:xfrm flipH="1" flipV="1">
              <a:off x="18512609" y="4655893"/>
              <a:ext cx="673562" cy="346388"/>
            </a:xfrm>
            <a:prstGeom prst="line">
              <a:avLst/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V="1">
              <a:off x="18493364" y="3289584"/>
              <a:ext cx="2386332" cy="1308577"/>
            </a:xfrm>
            <a:prstGeom prst="line">
              <a:avLst/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V="1">
              <a:off x="19186171" y="4232530"/>
              <a:ext cx="0" cy="769751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Arc 87"/>
            <p:cNvSpPr/>
            <p:nvPr/>
          </p:nvSpPr>
          <p:spPr>
            <a:xfrm>
              <a:off x="18878258" y="4617405"/>
              <a:ext cx="615828" cy="519580"/>
            </a:xfrm>
            <a:prstGeom prst="arc">
              <a:avLst>
                <a:gd name="adj1" fmla="val 11084816"/>
                <a:gd name="adj2" fmla="val 16337449"/>
              </a:avLst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6797389" y="5475649"/>
              <a:ext cx="281214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Times"/>
                  <a:cs typeface="Times"/>
                </a:rPr>
                <a:t>α</a:t>
              </a:r>
              <a:r>
                <a:rPr lang="en-US" sz="6000" i="1" dirty="0" smtClean="0">
                  <a:latin typeface="Times"/>
                  <a:cs typeface="Times"/>
                </a:rPr>
                <a:t> </a:t>
              </a:r>
              <a:r>
                <a:rPr lang="en-US" sz="6000" dirty="0" smtClean="0">
                  <a:latin typeface="Times"/>
                  <a:cs typeface="Times"/>
                </a:rPr>
                <a:t> </a:t>
              </a:r>
              <a:r>
                <a:rPr lang="ar-IQ" sz="6000" dirty="0" smtClean="0">
                  <a:latin typeface="Times"/>
                  <a:cs typeface="Times"/>
                </a:rPr>
                <a:t>‍</a:t>
              </a:r>
              <a:r>
                <a:rPr lang="en-US" sz="6000" dirty="0">
                  <a:latin typeface="Times"/>
                  <a:cs typeface="Times"/>
                </a:rPr>
                <a:t>~</a:t>
              </a:r>
              <a:r>
                <a:rPr lang="en-US" sz="6000" dirty="0" smtClean="0">
                  <a:latin typeface="Times"/>
                  <a:cs typeface="Times"/>
                </a:rPr>
                <a:t> 62°</a:t>
              </a:r>
              <a:endParaRPr lang="en-US" sz="6000" dirty="0">
                <a:latin typeface="Times"/>
                <a:cs typeface="Times"/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5696664" y="69449"/>
            <a:ext cx="5016800" cy="3900135"/>
            <a:chOff x="15283245" y="-5066763"/>
            <a:chExt cx="5016800" cy="3900135"/>
          </a:xfrm>
        </p:grpSpPr>
        <p:pic>
          <p:nvPicPr>
            <p:cNvPr id="91" name="Picture 90" descr="KilobotAngle22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09" t="38464" b="4666"/>
            <a:stretch/>
          </p:blipFill>
          <p:spPr>
            <a:xfrm>
              <a:off x="15283245" y="-5066763"/>
              <a:ext cx="5016800" cy="3900135"/>
            </a:xfrm>
            <a:prstGeom prst="rect">
              <a:avLst/>
            </a:prstGeom>
          </p:spPr>
        </p:pic>
        <p:cxnSp>
          <p:nvCxnSpPr>
            <p:cNvPr id="92" name="Straight Connector 91"/>
            <p:cNvCxnSpPr/>
            <p:nvPr/>
          </p:nvCxnSpPr>
          <p:spPr>
            <a:xfrm flipH="1" flipV="1">
              <a:off x="17332695" y="-3278946"/>
              <a:ext cx="971218" cy="1307175"/>
            </a:xfrm>
            <a:prstGeom prst="line">
              <a:avLst/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18303913" y="-3503033"/>
              <a:ext cx="0" cy="1531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V="1">
              <a:off x="17332695" y="-3857836"/>
              <a:ext cx="2203917" cy="578890"/>
            </a:xfrm>
            <a:prstGeom prst="line">
              <a:avLst/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Arc 94"/>
            <p:cNvSpPr/>
            <p:nvPr/>
          </p:nvSpPr>
          <p:spPr>
            <a:xfrm>
              <a:off x="17762274" y="-2382598"/>
              <a:ext cx="877832" cy="653588"/>
            </a:xfrm>
            <a:prstGeom prst="arc">
              <a:avLst>
                <a:gd name="adj1" fmla="val 14647779"/>
                <a:gd name="adj2" fmla="val 17183554"/>
              </a:avLst>
            </a:prstGeom>
            <a:ln w="76200" cmpd="sng"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5491771" y="-2250650"/>
              <a:ext cx="281214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Times"/>
                  <a:cs typeface="Times"/>
                </a:rPr>
                <a:t>α</a:t>
              </a:r>
              <a:r>
                <a:rPr lang="en-US" sz="6000" i="1" dirty="0" smtClean="0">
                  <a:latin typeface="Times"/>
                  <a:cs typeface="Times"/>
                </a:rPr>
                <a:t> </a:t>
              </a:r>
              <a:r>
                <a:rPr lang="en-US" sz="6000" dirty="0" smtClean="0">
                  <a:latin typeface="Times"/>
                  <a:cs typeface="Times"/>
                </a:rPr>
                <a:t> </a:t>
              </a:r>
              <a:r>
                <a:rPr lang="en-US" sz="6000" dirty="0">
                  <a:latin typeface="Times"/>
                  <a:cs typeface="Times"/>
                </a:rPr>
                <a:t>~</a:t>
              </a:r>
              <a:r>
                <a:rPr lang="en-US" sz="6000" dirty="0" smtClean="0">
                  <a:latin typeface="Times"/>
                  <a:cs typeface="Times"/>
                </a:rPr>
                <a:t> 42°</a:t>
              </a:r>
              <a:endParaRPr lang="en-US" sz="6000" dirty="0">
                <a:latin typeface="Times"/>
                <a:cs typeface="Time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0310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10419</TotalTime>
  <Words>13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Aaron Becker</cp:lastModifiedBy>
  <cp:revision>5</cp:revision>
  <dcterms:created xsi:type="dcterms:W3CDTF">2017-07-07T16:37:54Z</dcterms:created>
  <dcterms:modified xsi:type="dcterms:W3CDTF">2017-08-10T21:00:01Z</dcterms:modified>
</cp:coreProperties>
</file>

<file path=docProps/thumbnail.jpeg>
</file>